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1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8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Merriweather" panose="00000500000000000000" pitchFamily="34" charset="0"/>
      <p:regular r:id="rId17"/>
    </p:embeddedFont>
    <p:embeddedFont>
      <p:font typeface="Merriweather" panose="00000500000000000000" pitchFamily="34" charset="-122"/>
      <p:regular r:id="rId18"/>
    </p:embeddedFont>
    <p:embeddedFont>
      <p:font typeface="Merriweather" panose="00000500000000000000" pitchFamily="34" charset="-120"/>
      <p:regular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1.svg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svg"/><Relationship Id="rId8" Type="http://schemas.openxmlformats.org/officeDocument/2006/relationships/image" Target="../media/image22.png"/><Relationship Id="rId7" Type="http://schemas.openxmlformats.org/officeDocument/2006/relationships/image" Target="../media/image21.svg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952268"/>
            <a:ext cx="7416403" cy="15425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Network Analysis and Monitoring Tool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865007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Professional Traffic Analysis &amp; Real-time Security Mapping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4537472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[VISHA HAMEED]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5209937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SEMESTER 5A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3798" y="5882402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232201044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729" y="394216"/>
            <a:ext cx="10469166" cy="4480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Conclusion &amp; Future Scope: Evolving for Tomorrow's Threats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1729" y="1200626"/>
            <a:ext cx="1792248" cy="223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Current Success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501729" y="1567934"/>
            <a:ext cx="6638568" cy="4586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We have successfully developed a robust tool for real-time network traffic assessment and visualisation, providing critical insights for network administrators.</a:t>
            </a:r>
            <a:endParaRPr lang="en-US" sz="11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729" y="2187773"/>
            <a:ext cx="6638568" cy="66385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97723" y="1200626"/>
            <a:ext cx="2588181" cy="223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Future Work &amp; Enhancements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497723" y="1567934"/>
            <a:ext cx="6638568" cy="229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Integration of AI/ML models for advanced, predictive threat detection capabilities.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497723" y="1847374"/>
            <a:ext cx="6638568" cy="4586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Development of comprehensive, automated reporting features for simplified compliance and analysis.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712750" y="2467213"/>
            <a:ext cx="6423541" cy="229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"Enhancing Network Visibility for a Safer Digital Environment."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7497723" y="2467213"/>
            <a:ext cx="15240" cy="229314"/>
          </a:xfrm>
          <a:prstGeom prst="rect">
            <a:avLst/>
          </a:prstGeom>
          <a:solidFill>
            <a:srgbClr val="609DFF"/>
          </a:solid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786" y="448508"/>
            <a:ext cx="9875282" cy="5097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Project Introduction: Bridging Security &amp; Visibility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0786" y="1365766"/>
            <a:ext cx="2038707" cy="2547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Objective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70786" y="1783556"/>
            <a:ext cx="6545461" cy="7829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Our aim is to develop a robust system capable of monitoring, capturing, and visualising network traffic in real-time. This tool will streamline network administration and enhance security posture.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0786" y="2729508"/>
            <a:ext cx="2038707" cy="2547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Core Goal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70786" y="3147298"/>
            <a:ext cx="6545461" cy="52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To simplify complex network security and administration tasks through intuitive, visual interfaces, making data-driven decisions accessible and immediate.</a:t>
            </a:r>
            <a:endParaRPr lang="en-US" sz="12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1773" y="1386245"/>
            <a:ext cx="6545461" cy="654546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21773" y="8115181"/>
            <a:ext cx="6545461" cy="52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The platform is designed as a web-based application, utilising Flask for the backend and Tailwind CSS for a responsive, modern frontend experience.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332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276" y="3426262"/>
            <a:ext cx="12741950" cy="6081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Key Components: The Three Pillars of Network Insight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1276" y="4326374"/>
            <a:ext cx="4292918" cy="2910245"/>
          </a:xfrm>
          <a:prstGeom prst="roundRect">
            <a:avLst>
              <a:gd name="adj" fmla="val 2809"/>
            </a:avLst>
          </a:prstGeom>
          <a:solidFill>
            <a:srgbClr val="003180"/>
          </a:solidFill>
          <a:ln w="7620">
            <a:solidFill>
              <a:srgbClr val="D3C5B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83444" y="4528542"/>
            <a:ext cx="583883" cy="583883"/>
          </a:xfrm>
          <a:prstGeom prst="roundRect">
            <a:avLst>
              <a:gd name="adj" fmla="val 15659106"/>
            </a:avLst>
          </a:prstGeom>
          <a:solidFill>
            <a:srgbClr val="D3C5B6"/>
          </a:solidFill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940" y="4689038"/>
            <a:ext cx="262771" cy="2627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83444" y="5306973"/>
            <a:ext cx="2919889" cy="3649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Port Scanner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883444" y="5788581"/>
            <a:ext cx="3888581" cy="934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Identifies network vulnerabilities by probing for open ports and services, providing a critical first line of defense.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5168741" y="4326374"/>
            <a:ext cx="4292918" cy="2910245"/>
          </a:xfrm>
          <a:prstGeom prst="roundRect">
            <a:avLst>
              <a:gd name="adj" fmla="val 2809"/>
            </a:avLst>
          </a:prstGeom>
          <a:solidFill>
            <a:srgbClr val="003180"/>
          </a:solidFill>
          <a:ln w="7620">
            <a:solidFill>
              <a:srgbClr val="DECEBB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370909" y="4528542"/>
            <a:ext cx="583883" cy="583883"/>
          </a:xfrm>
          <a:prstGeom prst="roundRect">
            <a:avLst>
              <a:gd name="adj" fmla="val 15659106"/>
            </a:avLst>
          </a:prstGeom>
          <a:solidFill>
            <a:srgbClr val="DECEBB"/>
          </a:solidFill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1406" y="4689038"/>
            <a:ext cx="262771" cy="26277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370909" y="5306973"/>
            <a:ext cx="2919889" cy="3649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Network Capture</a:t>
            </a:r>
            <a:endParaRPr lang="en-US" sz="2250" dirty="0"/>
          </a:p>
        </p:txBody>
      </p:sp>
      <p:sp>
        <p:nvSpPr>
          <p:cNvPr id="13" name="Text 8"/>
          <p:cNvSpPr/>
          <p:nvPr/>
        </p:nvSpPr>
        <p:spPr>
          <a:xfrm>
            <a:off x="5370909" y="5788581"/>
            <a:ext cx="3888581" cy="934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Enables live packet sniffing and saving of network traffic, offering raw data for in-depth forensic analysis.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9656207" y="4326374"/>
            <a:ext cx="4292918" cy="2910245"/>
          </a:xfrm>
          <a:prstGeom prst="roundRect">
            <a:avLst>
              <a:gd name="adj" fmla="val 2809"/>
            </a:avLst>
          </a:prstGeom>
          <a:solidFill>
            <a:srgbClr val="003180"/>
          </a:solidFill>
          <a:ln w="7620">
            <a:solidFill>
              <a:srgbClr val="F2EBD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58375" y="4528542"/>
            <a:ext cx="583883" cy="583883"/>
          </a:xfrm>
          <a:prstGeom prst="roundRect">
            <a:avLst>
              <a:gd name="adj" fmla="val 15659106"/>
            </a:avLst>
          </a:prstGeom>
          <a:solidFill>
            <a:srgbClr val="F2EBDF"/>
          </a:solidFill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18871" y="4689038"/>
            <a:ext cx="262771" cy="26277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58375" y="5306973"/>
            <a:ext cx="2944297" cy="3649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Visualization System</a:t>
            </a:r>
            <a:endParaRPr lang="en-US" sz="2250" dirty="0"/>
          </a:p>
        </p:txBody>
      </p:sp>
      <p:sp>
        <p:nvSpPr>
          <p:cNvPr id="18" name="Text 12"/>
          <p:cNvSpPr/>
          <p:nvPr/>
        </p:nvSpPr>
        <p:spPr>
          <a:xfrm>
            <a:off x="9858375" y="5788581"/>
            <a:ext cx="3888581" cy="124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Transforms complex network data into digestible maps and charts, providing immediate visual insights into traffic patterns and potential threats.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840" y="339328"/>
            <a:ext cx="8574881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Module 1: Advanced Port Scanning &amp; Security Assessment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40" y="1048703"/>
            <a:ext cx="7898606" cy="78986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1840" y="9086136"/>
            <a:ext cx="1976318" cy="1928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Multi-threaded Processing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31840" y="9402366"/>
            <a:ext cx="8139589" cy="197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Leveraging multi-threading ensures rapid and efficient scanning across vast network segments, minimising analysis time.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431840" y="9723239"/>
            <a:ext cx="1542693" cy="1928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Key Capabilities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431840" y="10039469"/>
            <a:ext cx="8139589" cy="197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Rigorous target IP validation to prevent erroneous scans.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431840" y="10280094"/>
            <a:ext cx="8139589" cy="197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Flexible, customisable port range selection for targeted assessments.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431840" y="10520720"/>
            <a:ext cx="8139589" cy="197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Comprehensive logging of all scanned ports, categorised by open or closed status for thorough review.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8880038" y="1033224"/>
            <a:ext cx="1542693" cy="1928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Core Benefit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8880038" y="1349454"/>
            <a:ext cx="5326023" cy="3950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This module is instrumental in proactively identifying and addressing system weaknesses, safeguarding against potential exploits and unauthorised access.</a:t>
            </a:r>
            <a:endParaRPr lang="en-US" sz="9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038" y="1883331"/>
            <a:ext cx="5326023" cy="53260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04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875" y="3145988"/>
            <a:ext cx="13196649" cy="12801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Module 2: Real-time Packet Capture &amp; Forensic Analysis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6875" y="4938117"/>
            <a:ext cx="2560439" cy="3200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Live Capture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16875" y="5462945"/>
            <a:ext cx="6348532" cy="982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Our system supports real-time sniffing across multiple network interfaces, providing immediate access to live traffic data for proactive monitoring.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2613" y="4938117"/>
            <a:ext cx="3378041" cy="3200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Efficient Data Management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2613" y="5462945"/>
            <a:ext cx="6348532" cy="655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Full compatibility with PCAP file format, enabling seamless integration with existing network analysis tools.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2613" y="6189940"/>
            <a:ext cx="6348532" cy="655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Flexible capture limits, allowing users to define duration and size to manage storage and processing resources effectively.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2613" y="6916936"/>
            <a:ext cx="6348532" cy="655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Automated GeoJSON conversion of raw packet data, preparing it for geographical mapping and visual insights.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869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338" y="2947511"/>
            <a:ext cx="11423690" cy="546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Module 3: Interactive Visualization for Deeper Insights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338" y="3756660"/>
            <a:ext cx="524828" cy="5248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338" y="4500086"/>
            <a:ext cx="2394466" cy="2733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Geographical Mapping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12338" y="4878348"/>
            <a:ext cx="6593562" cy="5595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Utilising the Google Maps API, our tool visually plots network connections, showcasing the origin and destination of traffic flows globally.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499" y="3756660"/>
            <a:ext cx="524828" cy="5248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24499" y="4500086"/>
            <a:ext cx="2186940" cy="2733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Heat Maps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7424499" y="4878348"/>
            <a:ext cx="6593562" cy="5595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Dynamic heat maps illustrate traffic density, pinpointing areas of high network load and potential bottlenecks or points of interest.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2338" y="5787747"/>
            <a:ext cx="524828" cy="5248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2338" y="6531173"/>
            <a:ext cx="2186940" cy="2733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Protocol Charts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12338" y="6909435"/>
            <a:ext cx="6593562" cy="5595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Intuitive charts display the distribution of protocols like TCP, UDP, and ICMP, offering a clear overview of network communication types.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24499" y="5787747"/>
            <a:ext cx="524828" cy="52482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24499" y="6531173"/>
            <a:ext cx="2186940" cy="2733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Live Dashboard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7424499" y="6909435"/>
            <a:ext cx="6593562" cy="5595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An auto-refreshing dashboard provides up-to-the-minute metrics and visualisations, ensuring network administrators have immediate insights.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7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993" y="3318748"/>
            <a:ext cx="12131040" cy="6268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Technical Implementation: The Robust Tech Stack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1993" y="4446984"/>
            <a:ext cx="2709148" cy="3133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Backend Technologies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01993" y="4960858"/>
            <a:ext cx="4083487" cy="6419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Python (Flask):</a:t>
            </a:r>
            <a:r>
              <a:rPr lang="en-US" sz="15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For core application logic and web server.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01993" y="5672971"/>
            <a:ext cx="4083487" cy="6419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PyShark:</a:t>
            </a:r>
            <a:r>
              <a:rPr lang="en-US" sz="15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A Python wrapper for TShark, enabling packet sniffing.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1993" y="6385084"/>
            <a:ext cx="4083487" cy="6419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GeoIP2:</a:t>
            </a:r>
            <a:r>
              <a:rPr lang="en-US" sz="15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For accurate geographical location tracking of IP addresses.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5282446" y="4446984"/>
            <a:ext cx="2776418" cy="3133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Frontend Technologies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5282446" y="4960858"/>
            <a:ext cx="4082058" cy="9629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Tailwind CSS:</a:t>
            </a:r>
            <a:r>
              <a:rPr lang="en-US" sz="15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For a utility-first CSS framework, ensuring responsive and modern UI.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5282446" y="5993963"/>
            <a:ext cx="4082058" cy="6419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JavaScript:</a:t>
            </a:r>
            <a:r>
              <a:rPr lang="en-US" sz="15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Powers interactive elements and dynamic data rendering.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5282446" y="6706076"/>
            <a:ext cx="4082058" cy="6419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Chart.js:</a:t>
            </a:r>
            <a:r>
              <a:rPr lang="en-US" sz="15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For generating compelling and customisable data visualisations.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9861471" y="4446984"/>
            <a:ext cx="3297079" cy="3133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Networking &amp; Concurrency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9861471" y="4960858"/>
            <a:ext cx="4082058" cy="9629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Socket Programming:</a:t>
            </a:r>
            <a:r>
              <a:rPr lang="en-US" sz="15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Facilitates low-level network communication and data handling.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9861471" y="5993963"/>
            <a:ext cx="4082058" cy="9629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Multi-threading:</a:t>
            </a:r>
            <a:r>
              <a:rPr lang="en-US" sz="15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Ensures concurrent operations for efficient scanning and data processing.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499" y="953810"/>
            <a:ext cx="7635002" cy="13473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Performance Metrics: Engineered for Efficiency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4499" y="2732246"/>
            <a:ext cx="2365296" cy="711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1400+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754499" y="3713083"/>
            <a:ext cx="2365296" cy="3369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Packets Analysed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4499" y="4179332"/>
            <a:ext cx="2365296" cy="2759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Our system demonstrates the capability to analyse over 1400 packets within a mere 30-second window, highlighting its high throughput.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389233" y="2732246"/>
            <a:ext cx="2365415" cy="711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High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3389233" y="3713083"/>
            <a:ext cx="2365415" cy="3369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Concurrency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3389233" y="4179332"/>
            <a:ext cx="2365415" cy="24144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Designed to gracefully handle multiple concurrent user sessions, ensuring consistent performance even under heavy load.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024086" y="2732246"/>
            <a:ext cx="2365415" cy="711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Optimised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6024086" y="3713083"/>
            <a:ext cx="2365415" cy="6738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Memory Management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024086" y="4516279"/>
            <a:ext cx="2365415" cy="2759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Features highly optimised memory management, crucial for handling large-scale packet captures without compromising system stability.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038" y="734854"/>
            <a:ext cx="7690723" cy="19459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Security &amp; Operational Benefits: Fortifying Your Network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0905" y="2998649"/>
            <a:ext cx="311348" cy="3113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87647" y="2992160"/>
            <a:ext cx="3408402" cy="324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Enhanced Internal Security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887647" y="3441144"/>
            <a:ext cx="7016115" cy="6643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Robust input validation and intelligent rate limiting mechanisms are implemented to prevent tool misuse and maintain system integrity.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0905" y="4527173"/>
            <a:ext cx="311348" cy="3113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87647" y="4520684"/>
            <a:ext cx="4379000" cy="324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Streamlined Operational Efficiency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887647" y="4969669"/>
            <a:ext cx="7016115" cy="6643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Automated network monitoring significantly reduces the need for manual intervention, freeing up valuable time for strategic tasks.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0905" y="6055697"/>
            <a:ext cx="311348" cy="31134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87647" y="6049208"/>
            <a:ext cx="2886670" cy="324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Rapid Threat Detection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887647" y="6498193"/>
            <a:ext cx="7016115" cy="9965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The system excels at promptly identifying unusual geographical traffic patterns, enabling swift response to potential security breaches.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5241</Words>
  <Application>WPS Presentation</Application>
  <PresentationFormat>On-screen Show (16:9)</PresentationFormat>
  <Paragraphs>158</Paragraphs>
  <Slides>10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Merriweather</vt:lpstr>
      <vt:lpstr>Merriweather</vt:lpstr>
      <vt:lpstr>Merriweather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lenovo'</cp:lastModifiedBy>
  <cp:revision>3</cp:revision>
  <dcterms:created xsi:type="dcterms:W3CDTF">2026-01-05T07:53:00Z</dcterms:created>
  <dcterms:modified xsi:type="dcterms:W3CDTF">2026-01-06T06:16:59Z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AEBF3BABD47C40FD99A16B46C9EE0ABA_12</vt:lpwstr>
  </property>
  <property fmtid="{D5CDD505-2E9C-101B-9397-08002B2CF9AE}" pid="3" name="KSOProductBuildVer">
    <vt:lpwstr>2057-12.2.0.23158</vt:lpwstr>
  </property>
</Properties>
</file>